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 autoAdjust="0"/>
    <p:restoredTop sz="94671" autoAdjust="0"/>
  </p:normalViewPr>
  <p:slideViewPr>
    <p:cSldViewPr>
      <p:cViewPr>
        <p:scale>
          <a:sx n="70" d="100"/>
          <a:sy n="70" d="100"/>
        </p:scale>
        <p:origin x="-1620" y="-89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97042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69528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5178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8352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41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31169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23581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304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2849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46357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6111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DE1CA-99E2-4AB5-B424-465F5002ADC6}" type="datetimeFigureOut">
              <a:rPr lang="de-CH" smtClean="0"/>
              <a:t>04.11.2011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498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0213"/>
            <a:ext cx="9143999" cy="4300537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3852" y="1700213"/>
            <a:ext cx="9143999" cy="430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191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18316E-6 L -1 -2.1831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18316E-6 L -1 -2.18316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0213"/>
            <a:ext cx="9143999" cy="4300536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857250"/>
            <a:ext cx="9143998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923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18316E-6 L -1 -2.1831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18316E-6 L -1 -2.18316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3999" cy="51435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40110"/>
            <a:ext cx="9143999" cy="514349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1"/>
            <a:ext cx="9143997" cy="514349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6712"/>
            <a:ext cx="9143997" cy="514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72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4584" y="692696"/>
            <a:ext cx="11636110" cy="5472608"/>
          </a:xfrm>
          <a:prstGeom prst="rect">
            <a:avLst/>
          </a:prstGeom>
        </p:spPr>
      </p:pic>
      <p:sp>
        <p:nvSpPr>
          <p:cNvPr id="9" name="Rechteck 8"/>
          <p:cNvSpPr/>
          <p:nvPr/>
        </p:nvSpPr>
        <p:spPr>
          <a:xfrm>
            <a:off x="0" y="0"/>
            <a:ext cx="9143999" cy="6858000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5" r="22836"/>
          <a:stretch/>
        </p:blipFill>
        <p:spPr>
          <a:xfrm>
            <a:off x="827584" y="0"/>
            <a:ext cx="7589402" cy="6859124"/>
          </a:xfrm>
          <a:prstGeom prst="rect">
            <a:avLst/>
          </a:prstGeom>
        </p:spPr>
      </p:pic>
      <p:sp>
        <p:nvSpPr>
          <p:cNvPr id="4" name="Rechteck 3"/>
          <p:cNvSpPr/>
          <p:nvPr/>
        </p:nvSpPr>
        <p:spPr>
          <a:xfrm>
            <a:off x="0" y="6165304"/>
            <a:ext cx="9144000" cy="692696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de-CH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31 Projekte von Swisscom mit .NET</a:t>
            </a:r>
            <a:endParaRPr lang="de-CH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Ellipse 5"/>
          <p:cNvSpPr/>
          <p:nvPr/>
        </p:nvSpPr>
        <p:spPr>
          <a:xfrm>
            <a:off x="8604448" y="3376123"/>
            <a:ext cx="432048" cy="43204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&gt;</a:t>
            </a:r>
            <a:endParaRPr lang="de-CH" dirty="0"/>
          </a:p>
        </p:txBody>
      </p:sp>
      <p:sp>
        <p:nvSpPr>
          <p:cNvPr id="8" name="Ellipse 7"/>
          <p:cNvSpPr/>
          <p:nvPr/>
        </p:nvSpPr>
        <p:spPr>
          <a:xfrm>
            <a:off x="251520" y="3429000"/>
            <a:ext cx="432048" cy="43204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&lt;</a:t>
            </a:r>
          </a:p>
        </p:txBody>
      </p:sp>
      <p:sp>
        <p:nvSpPr>
          <p:cNvPr id="7" name="Abgerundetes Rechteck 6"/>
          <p:cNvSpPr/>
          <p:nvPr/>
        </p:nvSpPr>
        <p:spPr>
          <a:xfrm>
            <a:off x="6638113" y="6284168"/>
            <a:ext cx="648341" cy="4572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de-CH" dirty="0" smtClean="0"/>
              <a:t>.NET</a:t>
            </a:r>
            <a:endParaRPr lang="de-CH" dirty="0"/>
          </a:p>
        </p:txBody>
      </p:sp>
      <p:sp>
        <p:nvSpPr>
          <p:cNvPr id="10" name="Abgerundetes Rechteck 9"/>
          <p:cNvSpPr/>
          <p:nvPr/>
        </p:nvSpPr>
        <p:spPr>
          <a:xfrm>
            <a:off x="7380043" y="6284168"/>
            <a:ext cx="1036943" cy="457200"/>
          </a:xfrm>
          <a:prstGeom prst="round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de-CH" dirty="0" smtClean="0"/>
              <a:t>Swisscom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7263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18316E-6 L -1 -2.18316E-6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836712"/>
            <a:ext cx="9144000" cy="50405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" name="Rechteck 5"/>
          <p:cNvSpPr/>
          <p:nvPr/>
        </p:nvSpPr>
        <p:spPr>
          <a:xfrm>
            <a:off x="1" y="836712"/>
            <a:ext cx="1013652" cy="5036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feld 6"/>
          <p:cNvSpPr txBox="1"/>
          <p:nvPr/>
        </p:nvSpPr>
        <p:spPr>
          <a:xfrm>
            <a:off x="89303" y="1268760"/>
            <a:ext cx="666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Filter</a:t>
            </a:r>
            <a:endParaRPr lang="de-CH" dirty="0"/>
          </a:p>
        </p:txBody>
      </p:sp>
      <p:sp>
        <p:nvSpPr>
          <p:cNvPr id="8" name="Rechteck 7"/>
          <p:cNvSpPr/>
          <p:nvPr/>
        </p:nvSpPr>
        <p:spPr>
          <a:xfrm>
            <a:off x="89304" y="1638092"/>
            <a:ext cx="721776" cy="40231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Rechteck 9"/>
          <p:cNvSpPr/>
          <p:nvPr/>
        </p:nvSpPr>
        <p:spPr>
          <a:xfrm>
            <a:off x="144158" y="1772816"/>
            <a:ext cx="612068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200" dirty="0" smtClean="0"/>
              <a:t>.NET</a:t>
            </a:r>
            <a:endParaRPr lang="de-CH" sz="1200" dirty="0"/>
          </a:p>
        </p:txBody>
      </p:sp>
      <p:pic>
        <p:nvPicPr>
          <p:cNvPr id="13" name="Grafik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53" y="836712"/>
            <a:ext cx="9143999" cy="5036908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07" t="47129" r="52221" b="11144"/>
          <a:stretch/>
        </p:blipFill>
        <p:spPr>
          <a:xfrm>
            <a:off x="3951028" y="3234518"/>
            <a:ext cx="1433015" cy="2101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579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rafik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653" y="836712"/>
            <a:ext cx="9143999" cy="5036908"/>
          </a:xfrm>
          <a:prstGeom prst="rect">
            <a:avLst/>
          </a:prstGeom>
        </p:spPr>
      </p:pic>
      <p:sp>
        <p:nvSpPr>
          <p:cNvPr id="4" name="Rechteck 3"/>
          <p:cNvSpPr/>
          <p:nvPr/>
        </p:nvSpPr>
        <p:spPr>
          <a:xfrm>
            <a:off x="0" y="836712"/>
            <a:ext cx="9144000" cy="504056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5" t="11986" r="22836"/>
          <a:stretch/>
        </p:blipFill>
        <p:spPr>
          <a:xfrm>
            <a:off x="2483768" y="836712"/>
            <a:ext cx="6336704" cy="5040560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1" y="836712"/>
            <a:ext cx="1013652" cy="5036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7" name="Textfeld 6"/>
          <p:cNvSpPr txBox="1"/>
          <p:nvPr/>
        </p:nvSpPr>
        <p:spPr>
          <a:xfrm>
            <a:off x="-36512" y="1268760"/>
            <a:ext cx="1251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 smtClean="0"/>
              <a:t>32 Projekte</a:t>
            </a:r>
            <a:endParaRPr lang="de-CH" dirty="0"/>
          </a:p>
        </p:txBody>
      </p:sp>
      <p:sp>
        <p:nvSpPr>
          <p:cNvPr id="8" name="Rechteck 7"/>
          <p:cNvSpPr/>
          <p:nvPr/>
        </p:nvSpPr>
        <p:spPr>
          <a:xfrm>
            <a:off x="89304" y="1638092"/>
            <a:ext cx="721776" cy="40231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Rechteck 9"/>
          <p:cNvSpPr/>
          <p:nvPr/>
        </p:nvSpPr>
        <p:spPr>
          <a:xfrm>
            <a:off x="144158" y="1772816"/>
            <a:ext cx="612068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200" dirty="0" smtClean="0"/>
              <a:t>.NET</a:t>
            </a:r>
            <a:endParaRPr lang="de-CH" sz="1200" dirty="0"/>
          </a:p>
        </p:txBody>
      </p:sp>
      <p:sp>
        <p:nvSpPr>
          <p:cNvPr id="12" name="Rechteck 11"/>
          <p:cNvSpPr/>
          <p:nvPr/>
        </p:nvSpPr>
        <p:spPr>
          <a:xfrm>
            <a:off x="1475656" y="2045606"/>
            <a:ext cx="720080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mtClean="0"/>
              <a:t>…</a:t>
            </a:r>
            <a:endParaRPr lang="de-CH" dirty="0"/>
          </a:p>
        </p:txBody>
      </p:sp>
      <p:sp>
        <p:nvSpPr>
          <p:cNvPr id="17" name="Rechteck 16"/>
          <p:cNvSpPr/>
          <p:nvPr/>
        </p:nvSpPr>
        <p:spPr>
          <a:xfrm>
            <a:off x="1475656" y="2549662"/>
            <a:ext cx="720080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mtClean="0"/>
              <a:t>…</a:t>
            </a:r>
            <a:endParaRPr lang="de-CH" dirty="0"/>
          </a:p>
        </p:txBody>
      </p:sp>
      <p:sp>
        <p:nvSpPr>
          <p:cNvPr id="18" name="Rechteck 17"/>
          <p:cNvSpPr/>
          <p:nvPr/>
        </p:nvSpPr>
        <p:spPr>
          <a:xfrm>
            <a:off x="1475656" y="3053718"/>
            <a:ext cx="720080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mtClean="0"/>
              <a:t>…</a:t>
            </a:r>
            <a:endParaRPr lang="de-CH" dirty="0"/>
          </a:p>
        </p:txBody>
      </p:sp>
      <p:sp>
        <p:nvSpPr>
          <p:cNvPr id="19" name="Rechteck 18"/>
          <p:cNvSpPr/>
          <p:nvPr/>
        </p:nvSpPr>
        <p:spPr>
          <a:xfrm>
            <a:off x="1475656" y="3557774"/>
            <a:ext cx="720080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mtClean="0"/>
              <a:t>…</a:t>
            </a:r>
            <a:endParaRPr lang="de-CH" dirty="0"/>
          </a:p>
        </p:txBody>
      </p:sp>
      <p:sp>
        <p:nvSpPr>
          <p:cNvPr id="20" name="Rechteck 19"/>
          <p:cNvSpPr/>
          <p:nvPr/>
        </p:nvSpPr>
        <p:spPr>
          <a:xfrm>
            <a:off x="1475656" y="4061830"/>
            <a:ext cx="720080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mtClean="0"/>
              <a:t>…</a:t>
            </a:r>
            <a:endParaRPr lang="de-CH" dirty="0"/>
          </a:p>
        </p:txBody>
      </p:sp>
      <p:sp>
        <p:nvSpPr>
          <p:cNvPr id="22" name="Rechteck 21"/>
          <p:cNvSpPr/>
          <p:nvPr/>
        </p:nvSpPr>
        <p:spPr>
          <a:xfrm>
            <a:off x="2339752" y="3736920"/>
            <a:ext cx="424306" cy="412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&lt;</a:t>
            </a:r>
            <a:endParaRPr lang="de-CH" dirty="0"/>
          </a:p>
        </p:txBody>
      </p:sp>
      <p:sp>
        <p:nvSpPr>
          <p:cNvPr id="23" name="Rechteck 22"/>
          <p:cNvSpPr/>
          <p:nvPr/>
        </p:nvSpPr>
        <p:spPr>
          <a:xfrm>
            <a:off x="8634432" y="3736920"/>
            <a:ext cx="424306" cy="4121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&gt;</a:t>
            </a:r>
            <a:endParaRPr lang="de-CH" dirty="0"/>
          </a:p>
        </p:txBody>
      </p:sp>
      <p:sp>
        <p:nvSpPr>
          <p:cNvPr id="25" name="Rechteck 24"/>
          <p:cNvSpPr/>
          <p:nvPr/>
        </p:nvSpPr>
        <p:spPr>
          <a:xfrm>
            <a:off x="7092280" y="5623418"/>
            <a:ext cx="2294148" cy="250202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Projekt 7 von 31</a:t>
            </a:r>
            <a:endParaRPr lang="de-CH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0666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/>
        </p:nvSpPr>
        <p:spPr>
          <a:xfrm>
            <a:off x="0" y="836712"/>
            <a:ext cx="9144000" cy="504056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25" t="11986" r="22836"/>
          <a:stretch/>
        </p:blipFill>
        <p:spPr>
          <a:xfrm>
            <a:off x="2483768" y="836712"/>
            <a:ext cx="6336704" cy="5040560"/>
          </a:xfrm>
          <a:prstGeom prst="rect">
            <a:avLst/>
          </a:prstGeom>
        </p:spPr>
      </p:pic>
      <p:sp>
        <p:nvSpPr>
          <p:cNvPr id="6" name="Rechteck 5"/>
          <p:cNvSpPr/>
          <p:nvPr/>
        </p:nvSpPr>
        <p:spPr>
          <a:xfrm>
            <a:off x="1" y="1844824"/>
            <a:ext cx="251519" cy="26642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Rechteck 11"/>
          <p:cNvSpPr/>
          <p:nvPr/>
        </p:nvSpPr>
        <p:spPr>
          <a:xfrm>
            <a:off x="1475656" y="2045606"/>
            <a:ext cx="720080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mtClean="0"/>
              <a:t>…</a:t>
            </a:r>
            <a:endParaRPr lang="de-CH" dirty="0"/>
          </a:p>
        </p:txBody>
      </p:sp>
      <p:sp>
        <p:nvSpPr>
          <p:cNvPr id="17" name="Rechteck 16"/>
          <p:cNvSpPr/>
          <p:nvPr/>
        </p:nvSpPr>
        <p:spPr>
          <a:xfrm>
            <a:off x="1475656" y="2549662"/>
            <a:ext cx="720080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mtClean="0"/>
              <a:t>…</a:t>
            </a:r>
            <a:endParaRPr lang="de-CH" dirty="0"/>
          </a:p>
        </p:txBody>
      </p:sp>
      <p:sp>
        <p:nvSpPr>
          <p:cNvPr id="18" name="Rechteck 17"/>
          <p:cNvSpPr/>
          <p:nvPr/>
        </p:nvSpPr>
        <p:spPr>
          <a:xfrm>
            <a:off x="1475656" y="3053718"/>
            <a:ext cx="720080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mtClean="0"/>
              <a:t>…</a:t>
            </a:r>
            <a:endParaRPr lang="de-CH" dirty="0"/>
          </a:p>
        </p:txBody>
      </p:sp>
      <p:sp>
        <p:nvSpPr>
          <p:cNvPr id="19" name="Rechteck 18"/>
          <p:cNvSpPr/>
          <p:nvPr/>
        </p:nvSpPr>
        <p:spPr>
          <a:xfrm>
            <a:off x="1475656" y="3557774"/>
            <a:ext cx="720080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mtClean="0"/>
              <a:t>…</a:t>
            </a:r>
            <a:endParaRPr lang="de-CH" dirty="0"/>
          </a:p>
        </p:txBody>
      </p:sp>
      <p:sp>
        <p:nvSpPr>
          <p:cNvPr id="20" name="Rechteck 19"/>
          <p:cNvSpPr/>
          <p:nvPr/>
        </p:nvSpPr>
        <p:spPr>
          <a:xfrm>
            <a:off x="1475656" y="4061830"/>
            <a:ext cx="720080" cy="32403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mtClean="0"/>
              <a:t>…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258936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</Words>
  <Application>Microsoft Office PowerPoint</Application>
  <PresentationFormat>Bildschirmpräsentation (4:3)</PresentationFormat>
  <Paragraphs>22</Paragraphs>
  <Slides>7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Larissa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Christina</dc:creator>
  <cp:lastModifiedBy>Lukas Elmer</cp:lastModifiedBy>
  <cp:revision>8</cp:revision>
  <dcterms:created xsi:type="dcterms:W3CDTF">2011-11-02T16:21:32Z</dcterms:created>
  <dcterms:modified xsi:type="dcterms:W3CDTF">2011-11-04T18:18:53Z</dcterms:modified>
</cp:coreProperties>
</file>

<file path=docProps/thumbnail.jpeg>
</file>